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2" r:id="rId2"/>
    <p:sldId id="323" r:id="rId3"/>
    <p:sldId id="324" r:id="rId4"/>
    <p:sldId id="325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4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D013-5DE1-4538-BE25-FC32631E357F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C234-D147-44EB-9978-489804C60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6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D013-5DE1-4538-BE25-FC32631E357F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C234-D147-44EB-9978-489804C60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1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D013-5DE1-4538-BE25-FC32631E357F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C234-D147-44EB-9978-489804C60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1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D013-5DE1-4538-BE25-FC32631E357F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C234-D147-44EB-9978-489804C60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3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D013-5DE1-4538-BE25-FC32631E357F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C234-D147-44EB-9978-489804C60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2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D013-5DE1-4538-BE25-FC32631E357F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C234-D147-44EB-9978-489804C60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9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D013-5DE1-4538-BE25-FC32631E357F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C234-D147-44EB-9978-489804C60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1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D013-5DE1-4538-BE25-FC32631E357F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C234-D147-44EB-9978-489804C60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D013-5DE1-4538-BE25-FC32631E357F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C234-D147-44EB-9978-489804C60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1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D013-5DE1-4538-BE25-FC32631E357F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C234-D147-44EB-9978-489804C60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8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D013-5DE1-4538-BE25-FC32631E357F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C234-D147-44EB-9978-489804C60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2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4D013-5DE1-4538-BE25-FC32631E357F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6C234-D147-44EB-9978-489804C60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8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17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6E8268BB-CD61-40CB-A395-2C6F7A1D3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4275" name="Picture 2" descr="C:\shared\websites\holocaust commission\prelaunch\makers\slides\page35.jpg">
            <a:extLst>
              <a:ext uri="{FF2B5EF4-FFF2-40B4-BE49-F238E27FC236}">
                <a16:creationId xmlns:a16="http://schemas.microsoft.com/office/drawing/2014/main" id="{5C18CC28-437A-475D-B56A-953886A5F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3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Content Placeholder 20">
            <a:extLst>
              <a:ext uri="{FF2B5EF4-FFF2-40B4-BE49-F238E27FC236}">
                <a16:creationId xmlns:a16="http://schemas.microsoft.com/office/drawing/2014/main" id="{64A18707-68FD-4666-89FA-B6A4AF0B63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525" y="1143000"/>
            <a:ext cx="9153525" cy="5715000"/>
          </a:xfrm>
        </p:spPr>
      </p:pic>
      <p:pic>
        <p:nvPicPr>
          <p:cNvPr id="54277" name="Picture 26">
            <a:extLst>
              <a:ext uri="{FF2B5EF4-FFF2-40B4-BE49-F238E27FC236}">
                <a16:creationId xmlns:a16="http://schemas.microsoft.com/office/drawing/2014/main" id="{D949D4D1-E4EE-47E3-B0EB-F35BC8556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1318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28">
            <a:extLst>
              <a:ext uri="{FF2B5EF4-FFF2-40B4-BE49-F238E27FC236}">
                <a16:creationId xmlns:a16="http://schemas.microsoft.com/office/drawing/2014/main" id="{B2AC6995-B2A8-4E47-AE3E-285B4D75F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4038"/>
            <a:ext cx="4227513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30">
            <a:extLst>
              <a:ext uri="{FF2B5EF4-FFF2-40B4-BE49-F238E27FC236}">
                <a16:creationId xmlns:a16="http://schemas.microsoft.com/office/drawing/2014/main" id="{4CC75F9C-62A7-48E1-A8D8-E0AB82A46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1785938"/>
            <a:ext cx="25431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32">
            <a:extLst>
              <a:ext uri="{FF2B5EF4-FFF2-40B4-BE49-F238E27FC236}">
                <a16:creationId xmlns:a16="http://schemas.microsoft.com/office/drawing/2014/main" id="{3D548B6E-4D46-4346-AAF0-7142FEFE1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41675"/>
            <a:ext cx="298608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34">
            <a:extLst>
              <a:ext uri="{FF2B5EF4-FFF2-40B4-BE49-F238E27FC236}">
                <a16:creationId xmlns:a16="http://schemas.microsoft.com/office/drawing/2014/main" id="{FABCB1BC-A6D5-4D7A-A9B9-04B83F0CF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27663"/>
            <a:ext cx="2224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36">
            <a:extLst>
              <a:ext uri="{FF2B5EF4-FFF2-40B4-BE49-F238E27FC236}">
                <a16:creationId xmlns:a16="http://schemas.microsoft.com/office/drawing/2014/main" id="{9A923FD4-6864-402A-8032-D7D0A33DB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824038"/>
            <a:ext cx="1500188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38">
            <a:extLst>
              <a:ext uri="{FF2B5EF4-FFF2-40B4-BE49-F238E27FC236}">
                <a16:creationId xmlns:a16="http://schemas.microsoft.com/office/drawing/2014/main" id="{06948C73-98F5-4D8D-B3D3-0CB3B8141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3211513"/>
            <a:ext cx="286702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Picture 40">
            <a:extLst>
              <a:ext uri="{FF2B5EF4-FFF2-40B4-BE49-F238E27FC236}">
                <a16:creationId xmlns:a16="http://schemas.microsoft.com/office/drawing/2014/main" id="{38F2A3DE-2CDD-4D06-85FE-60183E5ED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4360863"/>
            <a:ext cx="2987675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5" name="Picture 42">
            <a:extLst>
              <a:ext uri="{FF2B5EF4-FFF2-40B4-BE49-F238E27FC236}">
                <a16:creationId xmlns:a16="http://schemas.microsoft.com/office/drawing/2014/main" id="{0E35493D-3361-440B-8CA8-6E9D9C35A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3749675"/>
            <a:ext cx="2986087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15C28119-2FEE-4FED-9C46-D531B44BF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5299" name="Picture 2" descr="C:\shared\websites\holocaust commission\prelaunch\makers\slides\page35.jpg">
            <a:extLst>
              <a:ext uri="{FF2B5EF4-FFF2-40B4-BE49-F238E27FC236}">
                <a16:creationId xmlns:a16="http://schemas.microsoft.com/office/drawing/2014/main" id="{ED8A2A09-FA92-492C-B6AE-B85BB886C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3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Content Placeholder 20">
            <a:extLst>
              <a:ext uri="{FF2B5EF4-FFF2-40B4-BE49-F238E27FC236}">
                <a16:creationId xmlns:a16="http://schemas.microsoft.com/office/drawing/2014/main" id="{C0C5BAEA-2BEC-4558-A462-AEC3C1A88D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525" y="1143000"/>
            <a:ext cx="9153525" cy="5715000"/>
          </a:xfrm>
        </p:spPr>
      </p:pic>
      <p:pic>
        <p:nvPicPr>
          <p:cNvPr id="55301" name="Picture 26">
            <a:extLst>
              <a:ext uri="{FF2B5EF4-FFF2-40B4-BE49-F238E27FC236}">
                <a16:creationId xmlns:a16="http://schemas.microsoft.com/office/drawing/2014/main" id="{C5AF0AFB-FD8C-467E-9968-FB7C61BF6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1318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3">
            <a:extLst>
              <a:ext uri="{FF2B5EF4-FFF2-40B4-BE49-F238E27FC236}">
                <a16:creationId xmlns:a16="http://schemas.microsoft.com/office/drawing/2014/main" id="{07CF227D-E679-402E-A057-5111F5A1F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1752600"/>
            <a:ext cx="29241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5">
            <a:extLst>
              <a:ext uri="{FF2B5EF4-FFF2-40B4-BE49-F238E27FC236}">
                <a16:creationId xmlns:a16="http://schemas.microsoft.com/office/drawing/2014/main" id="{7C8B4DD2-67D3-4ECA-B14C-E872113EB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1851025"/>
            <a:ext cx="25368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7">
            <a:extLst>
              <a:ext uri="{FF2B5EF4-FFF2-40B4-BE49-F238E27FC236}">
                <a16:creationId xmlns:a16="http://schemas.microsoft.com/office/drawing/2014/main" id="{8B4C56C5-530B-459A-9E5B-347311407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76600"/>
            <a:ext cx="32766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10">
            <a:extLst>
              <a:ext uri="{FF2B5EF4-FFF2-40B4-BE49-F238E27FC236}">
                <a16:creationId xmlns:a16="http://schemas.microsoft.com/office/drawing/2014/main" id="{F20E7D1F-FACD-49BC-B2E1-00344A34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3105150"/>
            <a:ext cx="392588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2">
            <a:extLst>
              <a:ext uri="{FF2B5EF4-FFF2-40B4-BE49-F238E27FC236}">
                <a16:creationId xmlns:a16="http://schemas.microsoft.com/office/drawing/2014/main" id="{41B9D194-6AFC-4C21-A82A-61709D5FB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341813"/>
            <a:ext cx="3924300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320883E8-A3C7-483E-AB86-E6FE27F93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6323" name="Picture 2" descr="C:\shared\websites\holocaust commission\prelaunch\makers\slides\page35.jpg">
            <a:extLst>
              <a:ext uri="{FF2B5EF4-FFF2-40B4-BE49-F238E27FC236}">
                <a16:creationId xmlns:a16="http://schemas.microsoft.com/office/drawing/2014/main" id="{C45AB250-F9E3-47D2-AA80-044B651E2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3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Content Placeholder 20">
            <a:extLst>
              <a:ext uri="{FF2B5EF4-FFF2-40B4-BE49-F238E27FC236}">
                <a16:creationId xmlns:a16="http://schemas.microsoft.com/office/drawing/2014/main" id="{68A8F77B-A4D0-4799-8B0B-6ECD12C79F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525" y="1143000"/>
            <a:ext cx="9153525" cy="5715000"/>
          </a:xfrm>
        </p:spPr>
      </p:pic>
      <p:pic>
        <p:nvPicPr>
          <p:cNvPr id="56325" name="Picture 4">
            <a:extLst>
              <a:ext uri="{FF2B5EF4-FFF2-40B4-BE49-F238E27FC236}">
                <a16:creationId xmlns:a16="http://schemas.microsoft.com/office/drawing/2014/main" id="{1674EB68-CAA7-4CDE-88D1-09602425E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0775"/>
            <a:ext cx="9144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9">
            <a:extLst>
              <a:ext uri="{FF2B5EF4-FFF2-40B4-BE49-F238E27FC236}">
                <a16:creationId xmlns:a16="http://schemas.microsoft.com/office/drawing/2014/main" id="{7960CBA2-FA0F-4FEA-AB2F-492F52C69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82763"/>
            <a:ext cx="1881188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13">
            <a:extLst>
              <a:ext uri="{FF2B5EF4-FFF2-40B4-BE49-F238E27FC236}">
                <a16:creationId xmlns:a16="http://schemas.microsoft.com/office/drawing/2014/main" id="{1CF46882-9CD1-4CC9-8003-3EC4C12AE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828800"/>
            <a:ext cx="41433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15">
            <a:extLst>
              <a:ext uri="{FF2B5EF4-FFF2-40B4-BE49-F238E27FC236}">
                <a16:creationId xmlns:a16="http://schemas.microsoft.com/office/drawing/2014/main" id="{BBB1AF7B-B3B1-4B3B-A999-E10ED3F41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87575"/>
            <a:ext cx="2805113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17">
            <a:extLst>
              <a:ext uri="{FF2B5EF4-FFF2-40B4-BE49-F238E27FC236}">
                <a16:creationId xmlns:a16="http://schemas.microsoft.com/office/drawing/2014/main" id="{B149A9DA-871F-42C0-A61A-4F92BCB8B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2684463"/>
            <a:ext cx="41306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19">
            <a:extLst>
              <a:ext uri="{FF2B5EF4-FFF2-40B4-BE49-F238E27FC236}">
                <a16:creationId xmlns:a16="http://schemas.microsoft.com/office/drawing/2014/main" id="{12628FA3-6A69-41D5-9275-32CE1B46F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425825"/>
            <a:ext cx="394811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22">
            <a:extLst>
              <a:ext uri="{FF2B5EF4-FFF2-40B4-BE49-F238E27FC236}">
                <a16:creationId xmlns:a16="http://schemas.microsoft.com/office/drawing/2014/main" id="{3EB74CC5-3026-4152-B73D-523689288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167188"/>
            <a:ext cx="407193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2" name="Picture 24">
            <a:extLst>
              <a:ext uri="{FF2B5EF4-FFF2-40B4-BE49-F238E27FC236}">
                <a16:creationId xmlns:a16="http://schemas.microsoft.com/office/drawing/2014/main" id="{F047EEC7-8E7F-463C-BB14-86F918F08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5191125"/>
            <a:ext cx="413226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3" name="Picture 27">
            <a:extLst>
              <a:ext uri="{FF2B5EF4-FFF2-40B4-BE49-F238E27FC236}">
                <a16:creationId xmlns:a16="http://schemas.microsoft.com/office/drawing/2014/main" id="{F36B5DB6-5066-441C-885B-AD430B02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694113"/>
            <a:ext cx="1323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4" name="Picture 31">
            <a:extLst>
              <a:ext uri="{FF2B5EF4-FFF2-40B4-BE49-F238E27FC236}">
                <a16:creationId xmlns:a16="http://schemas.microsoft.com/office/drawing/2014/main" id="{FDAB3C05-C454-4A50-86F5-FB98E02F6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3908425"/>
            <a:ext cx="167957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5" name="Picture 33">
            <a:extLst>
              <a:ext uri="{FF2B5EF4-FFF2-40B4-BE49-F238E27FC236}">
                <a16:creationId xmlns:a16="http://schemas.microsoft.com/office/drawing/2014/main" id="{7BF8B2EA-24B0-494F-AE1A-66B5DDA23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6097588"/>
            <a:ext cx="134937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6" name="Picture 35">
            <a:extLst>
              <a:ext uri="{FF2B5EF4-FFF2-40B4-BE49-F238E27FC236}">
                <a16:creationId xmlns:a16="http://schemas.microsoft.com/office/drawing/2014/main" id="{8F029F7D-2A4E-406F-9453-B972472E9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4183063"/>
            <a:ext cx="16494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7" name="Picture 41">
            <a:extLst>
              <a:ext uri="{FF2B5EF4-FFF2-40B4-BE49-F238E27FC236}">
                <a16:creationId xmlns:a16="http://schemas.microsoft.com/office/drawing/2014/main" id="{6FE4CE8A-4C72-43FF-A61A-063088726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6316663"/>
            <a:ext cx="14779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8" name="Picture 43">
            <a:extLst>
              <a:ext uri="{FF2B5EF4-FFF2-40B4-BE49-F238E27FC236}">
                <a16:creationId xmlns:a16="http://schemas.microsoft.com/office/drawing/2014/main" id="{37A55798-279A-4155-BB7E-AED23C477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5905500"/>
            <a:ext cx="32083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E04071F2-1A48-4DE6-B169-621F5C31A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7347" name="Picture 2" descr="C:\shared\websites\holocaust commission\prelaunch\makers\slides\page35.jpg">
            <a:extLst>
              <a:ext uri="{FF2B5EF4-FFF2-40B4-BE49-F238E27FC236}">
                <a16:creationId xmlns:a16="http://schemas.microsoft.com/office/drawing/2014/main" id="{E43442E1-C3BB-493C-ABFA-7E6960AAF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3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Content Placeholder 20">
            <a:extLst>
              <a:ext uri="{FF2B5EF4-FFF2-40B4-BE49-F238E27FC236}">
                <a16:creationId xmlns:a16="http://schemas.microsoft.com/office/drawing/2014/main" id="{D0B5448E-6F67-4F55-A972-D9E38791AE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525" y="1143000"/>
            <a:ext cx="9153525" cy="5715000"/>
          </a:xfrm>
        </p:spPr>
      </p:pic>
      <p:pic>
        <p:nvPicPr>
          <p:cNvPr id="57349" name="Picture 4">
            <a:extLst>
              <a:ext uri="{FF2B5EF4-FFF2-40B4-BE49-F238E27FC236}">
                <a16:creationId xmlns:a16="http://schemas.microsoft.com/office/drawing/2014/main" id="{585ACB6F-5F41-49C3-B065-82428F5F4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0775"/>
            <a:ext cx="9144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3">
            <a:extLst>
              <a:ext uri="{FF2B5EF4-FFF2-40B4-BE49-F238E27FC236}">
                <a16:creationId xmlns:a16="http://schemas.microsoft.com/office/drawing/2014/main" id="{AEB258EF-8497-4735-9C35-D4E3A430D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857375"/>
            <a:ext cx="34448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12">
            <a:extLst>
              <a:ext uri="{FF2B5EF4-FFF2-40B4-BE49-F238E27FC236}">
                <a16:creationId xmlns:a16="http://schemas.microsoft.com/office/drawing/2014/main" id="{423ACA13-15E2-4058-8EA4-0BFE3F3EE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3068638"/>
            <a:ext cx="3352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16">
            <a:extLst>
              <a:ext uri="{FF2B5EF4-FFF2-40B4-BE49-F238E27FC236}">
                <a16:creationId xmlns:a16="http://schemas.microsoft.com/office/drawing/2014/main" id="{4378E6FE-E68C-4990-946F-62B794A68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3706813"/>
            <a:ext cx="39481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21">
            <a:extLst>
              <a:ext uri="{FF2B5EF4-FFF2-40B4-BE49-F238E27FC236}">
                <a16:creationId xmlns:a16="http://schemas.microsoft.com/office/drawing/2014/main" id="{6D58A4E0-40D3-4467-86DC-BDC870FD6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4592638"/>
            <a:ext cx="231298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25">
            <a:extLst>
              <a:ext uri="{FF2B5EF4-FFF2-40B4-BE49-F238E27FC236}">
                <a16:creationId xmlns:a16="http://schemas.microsoft.com/office/drawing/2014/main" id="{CEDC5C0C-FADE-4F1B-83FD-9E7A94D5C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4592638"/>
            <a:ext cx="23114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30">
            <a:extLst>
              <a:ext uri="{FF2B5EF4-FFF2-40B4-BE49-F238E27FC236}">
                <a16:creationId xmlns:a16="http://schemas.microsoft.com/office/drawing/2014/main" id="{C9398D07-6C91-437A-AF15-2A2714F19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1708150"/>
            <a:ext cx="220662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34">
            <a:extLst>
              <a:ext uri="{FF2B5EF4-FFF2-40B4-BE49-F238E27FC236}">
                <a16:creationId xmlns:a16="http://schemas.microsoft.com/office/drawing/2014/main" id="{E16E13D3-2C6C-4D87-AF89-A8438A29A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5064125"/>
            <a:ext cx="2493962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7" name="Picture 37">
            <a:extLst>
              <a:ext uri="{FF2B5EF4-FFF2-40B4-BE49-F238E27FC236}">
                <a16:creationId xmlns:a16="http://schemas.microsoft.com/office/drawing/2014/main" id="{F57900C7-A0D1-46DE-BDFB-7395F457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6165850"/>
            <a:ext cx="35782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8" name="Picture 39">
            <a:extLst>
              <a:ext uri="{FF2B5EF4-FFF2-40B4-BE49-F238E27FC236}">
                <a16:creationId xmlns:a16="http://schemas.microsoft.com/office/drawing/2014/main" id="{65E492D9-767A-4E2F-887C-F258DFDE2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5634038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9" name="Picture 42">
            <a:extLst>
              <a:ext uri="{FF2B5EF4-FFF2-40B4-BE49-F238E27FC236}">
                <a16:creationId xmlns:a16="http://schemas.microsoft.com/office/drawing/2014/main" id="{77857F62-AD7E-46EF-B081-4A9E60163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4992688"/>
            <a:ext cx="14589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Ohlsson</dc:creator>
  <cp:lastModifiedBy>Chris Ohlsson</cp:lastModifiedBy>
  <cp:revision>1</cp:revision>
  <dcterms:created xsi:type="dcterms:W3CDTF">2019-01-09T02:41:30Z</dcterms:created>
  <dcterms:modified xsi:type="dcterms:W3CDTF">2019-01-09T02:44:46Z</dcterms:modified>
</cp:coreProperties>
</file>