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4CA3-9509-40E2-876E-4D394D2CDE17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A27F-E1DA-4049-939D-DCF338D1C5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4CA3-9509-40E2-876E-4D394D2CDE17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A27F-E1DA-4049-939D-DCF338D1C5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4CA3-9509-40E2-876E-4D394D2CDE17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A27F-E1DA-4049-939D-DCF338D1C5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4CA3-9509-40E2-876E-4D394D2CDE17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A27F-E1DA-4049-939D-DCF338D1C5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4CA3-9509-40E2-876E-4D394D2CDE17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A27F-E1DA-4049-939D-DCF338D1C5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4CA3-9509-40E2-876E-4D394D2CDE17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A27F-E1DA-4049-939D-DCF338D1C5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4CA3-9509-40E2-876E-4D394D2CDE17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A27F-E1DA-4049-939D-DCF338D1C5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4CA3-9509-40E2-876E-4D394D2CDE17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A27F-E1DA-4049-939D-DCF338D1C5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4CA3-9509-40E2-876E-4D394D2CDE17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A27F-E1DA-4049-939D-DCF338D1C5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4CA3-9509-40E2-876E-4D394D2CDE17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A27F-E1DA-4049-939D-DCF338D1C5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4CA3-9509-40E2-876E-4D394D2CDE17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A27F-E1DA-4049-939D-DCF338D1C5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4CA3-9509-40E2-876E-4D394D2CDE17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3A27F-E1DA-4049-939D-DCF338D1C5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shared\websites\holocaust\prelaunch\makers\slides\page25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shared\websites\holocaust\prelaunch\makers\slides\page25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shared\websites\holocaust\prelaunch\makers\slides\page25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shared\websites\holocaust\prelaunch\makers\slides\page2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end user</dc:creator>
  <cp:lastModifiedBy>end user</cp:lastModifiedBy>
  <cp:revision>1</cp:revision>
  <dcterms:created xsi:type="dcterms:W3CDTF">2012-04-19T01:23:19Z</dcterms:created>
  <dcterms:modified xsi:type="dcterms:W3CDTF">2012-04-19T01:23:49Z</dcterms:modified>
</cp:coreProperties>
</file>